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7"/>
  </p:notesMasterIdLst>
  <p:sldIdLst>
    <p:sldId id="256" r:id="rId2"/>
    <p:sldId id="265" r:id="rId3"/>
    <p:sldId id="291" r:id="rId4"/>
    <p:sldId id="298" r:id="rId5"/>
    <p:sldId id="309" r:id="rId6"/>
    <p:sldId id="310" r:id="rId7"/>
    <p:sldId id="311" r:id="rId8"/>
    <p:sldId id="312" r:id="rId9"/>
    <p:sldId id="305" r:id="rId10"/>
    <p:sldId id="299" r:id="rId11"/>
    <p:sldId id="300" r:id="rId12"/>
    <p:sldId id="301" r:id="rId13"/>
    <p:sldId id="306" r:id="rId14"/>
    <p:sldId id="304" r:id="rId15"/>
    <p:sldId id="288" r:id="rId16"/>
  </p:sldIdLst>
  <p:sldSz cx="12192000" cy="6858000"/>
  <p:notesSz cx="6858000" cy="9144000"/>
  <p:embeddedFontLst>
    <p:embeddedFont>
      <p:font typeface="Blacksword" pitchFamily="50" charset="0"/>
      <p:regular r:id="rId18"/>
    </p:embeddedFont>
    <p:embeddedFont>
      <p:font typeface="Bradley Hand ITC" panose="03070402050302030203" pitchFamily="66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Meiryo" panose="020B0604030504040204" pitchFamily="34" charset="-128"/>
      <p:regular r:id="rId32"/>
    </p:embeddedFont>
    <p:embeddedFont>
      <p:font typeface="nunito sans" pitchFamily="2" charset="0"/>
      <p:regular r:id="rId33"/>
      <p:bold r:id="rId34"/>
    </p:embeddedFont>
    <p:embeddedFont>
      <p:font typeface="Redstar" panose="00000400000000000000" pitchFamily="2" charset="0"/>
      <p:regular r:id="rId35"/>
    </p:embeddedFont>
    <p:embeddedFont>
      <p:font typeface="STARWARS" panose="020B0A04020102020204" pitchFamily="34" charset="0"/>
      <p:regular r:id="rId36"/>
    </p:embeddedFont>
    <p:embeddedFont>
      <p:font typeface="The Doctor FreeVersion" pitchFamily="2" charset="0"/>
      <p:regular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  <p:embeddedFont>
      <p:font typeface="微軟正黑體" panose="020B0604030504040204" pitchFamily="34" charset="-120"/>
      <p:regular r:id="rId42"/>
      <p:bold r:id="rId4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E2E8E5"/>
    <a:srgbClr val="F3F5F7"/>
    <a:srgbClr val="F0F3F4"/>
    <a:srgbClr val="F2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115" autoAdjust="0"/>
  </p:normalViewPr>
  <p:slideViewPr>
    <p:cSldViewPr snapToGrid="0">
      <p:cViewPr varScale="1">
        <p:scale>
          <a:sx n="60" d="100"/>
          <a:sy n="60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heme" Target="theme/theme1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8E3B2-F793-4314-B8F1-51A1F89C0B74}" type="datetimeFigureOut">
              <a:rPr lang="zh-TW" altLang="en-US" smtClean="0"/>
              <a:t>2022/10/16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9B73B-DB85-4732-BDC3-CDB07394A9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14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9B73B-DB85-4732-BDC3-CDB07394A90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9B73B-DB85-4732-BDC3-CDB07394A90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752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9B73B-DB85-4732-BDC3-CDB07394A90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8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9B73B-DB85-4732-BDC3-CDB07394A90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29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3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2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8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44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5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7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9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0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9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7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emf"/><Relationship Id="rId7" Type="http://schemas.openxmlformats.org/officeDocument/2006/relationships/image" Target="../media/image4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10" Type="http://schemas.openxmlformats.org/officeDocument/2006/relationships/image" Target="../media/image27.png"/><Relationship Id="rId4" Type="http://schemas.openxmlformats.org/officeDocument/2006/relationships/image" Target="../media/image8.GIF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GIF"/><Relationship Id="rId7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11" Type="http://schemas.openxmlformats.org/officeDocument/2006/relationships/image" Target="../media/image27.png"/><Relationship Id="rId5" Type="http://schemas.openxmlformats.org/officeDocument/2006/relationships/image" Target="../media/image10.GIF"/><Relationship Id="rId10" Type="http://schemas.openxmlformats.org/officeDocument/2006/relationships/slide" Target="slide12.xml"/><Relationship Id="rId4" Type="http://schemas.openxmlformats.org/officeDocument/2006/relationships/image" Target="../media/image9.GIF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GIF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10" Type="http://schemas.openxmlformats.org/officeDocument/2006/relationships/image" Target="../media/image33.png"/><Relationship Id="rId4" Type="http://schemas.openxmlformats.org/officeDocument/2006/relationships/image" Target="../media/image9.GIF"/><Relationship Id="rId9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GIF"/><Relationship Id="rId7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10" Type="http://schemas.openxmlformats.org/officeDocument/2006/relationships/image" Target="../media/image36.png"/><Relationship Id="rId4" Type="http://schemas.openxmlformats.org/officeDocument/2006/relationships/image" Target="../media/image9.GIF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11" Type="http://schemas.openxmlformats.org/officeDocument/2006/relationships/image" Target="../media/image47.GIF"/><Relationship Id="rId5" Type="http://schemas.openxmlformats.org/officeDocument/2006/relationships/image" Target="../media/image41.jpeg"/><Relationship Id="rId10" Type="http://schemas.openxmlformats.org/officeDocument/2006/relationships/image" Target="../media/image46.GIF"/><Relationship Id="rId4" Type="http://schemas.openxmlformats.org/officeDocument/2006/relationships/image" Target="../media/image40.jpeg"/><Relationship Id="rId9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hyperlink" Target="https://unsplash.com/@linusmimietz?utm_source=unsplash&amp;utm_medium=referral&amp;utm_content=creditCopyText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3.png"/><Relationship Id="rId4" Type="http://schemas.openxmlformats.org/officeDocument/2006/relationships/hyperlink" Target="https://unsplash.com/?utm_source=unsplash&amp;utm_medium=referral&amp;utm_content=creditCopyText" TargetMode="External"/><Relationship Id="rId9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slide" Target="slide3.xml"/><Relationship Id="rId12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hyperlink" Target="https://unsplash.com/?utm_source=unsplash&amp;utm_medium=referral&amp;utm_content=creditCopyText" TargetMode="External"/><Relationship Id="rId10" Type="http://schemas.openxmlformats.org/officeDocument/2006/relationships/image" Target="../media/image5.GIF"/><Relationship Id="rId4" Type="http://schemas.openxmlformats.org/officeDocument/2006/relationships/hyperlink" Target="https://unsplash.com/@linusmimietz?utm_source=unsplash&amp;utm_medium=referral&amp;utm_content=creditCopyText" TargetMode="External"/><Relationship Id="rId9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4.GIF"/><Relationship Id="rId12" Type="http://schemas.openxmlformats.org/officeDocument/2006/relationships/image" Target="../media/image13.png"/><Relationship Id="rId17" Type="http://schemas.openxmlformats.org/officeDocument/2006/relationships/slide" Target="slide5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11" Type="http://schemas.openxmlformats.org/officeDocument/2006/relationships/slide" Target="slide9.xml"/><Relationship Id="rId24" Type="http://schemas.openxmlformats.org/officeDocument/2006/relationships/image" Target="../media/image17.png"/><Relationship Id="rId5" Type="http://schemas.openxmlformats.org/officeDocument/2006/relationships/image" Target="../media/image9.GIF"/><Relationship Id="rId15" Type="http://schemas.openxmlformats.org/officeDocument/2006/relationships/image" Target="../media/image14.png"/><Relationship Id="rId23" Type="http://schemas.openxmlformats.org/officeDocument/2006/relationships/slide" Target="slide8.xml"/><Relationship Id="rId10" Type="http://schemas.openxmlformats.org/officeDocument/2006/relationships/image" Target="../media/image13.png"/><Relationship Id="rId19" Type="http://schemas.openxmlformats.org/officeDocument/2006/relationships/image" Target="../media/image16.png"/><Relationship Id="rId4" Type="http://schemas.openxmlformats.org/officeDocument/2006/relationships/image" Target="../media/image8.GIF"/><Relationship Id="rId9" Type="http://schemas.openxmlformats.org/officeDocument/2006/relationships/image" Target="../media/image12.png"/><Relationship Id="rId14" Type="http://schemas.openxmlformats.org/officeDocument/2006/relationships/slide" Target="slide10.xml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.GIF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8CC1-8644-4D62-8653-C1CBBBD77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10" b="102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68B39A-FC0B-4C15-9ADD-7149187F9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18" y="1479340"/>
            <a:ext cx="3351729" cy="3108158"/>
          </a:xfrm>
        </p:spPr>
        <p:txBody>
          <a:bodyPr anchor="t">
            <a:normAutofit/>
          </a:bodyPr>
          <a:lstStyle/>
          <a:p>
            <a:r>
              <a:rPr lang="en-US" altLang="zh-TW" sz="3000" dirty="0">
                <a:latin typeface="Comic Sans MS" panose="030F0702030302020204" pitchFamily="66" charset="0"/>
              </a:rPr>
              <a:t>There is something you should know</a:t>
            </a:r>
            <a:br>
              <a:rPr lang="en-US" altLang="zh-TW" sz="3000" dirty="0"/>
            </a:br>
            <a:endParaRPr lang="zh-TW" altLang="en-US" sz="3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2AEA95-4156-41EA-9190-A988686A9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18" y="4500438"/>
            <a:ext cx="3351729" cy="1482698"/>
          </a:xfrm>
        </p:spPr>
        <p:txBody>
          <a:bodyPr anchor="b" anchorCtr="0">
            <a:normAutofit/>
          </a:bodyPr>
          <a:lstStyle/>
          <a:p>
            <a:pPr algn="r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he Doctor FreeVersion" pitchFamily="2" charset="0"/>
              </a:rPr>
              <a:t>Kary LIN</a:t>
            </a:r>
            <a:endParaRPr lang="zh-TW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Redstar" panose="000004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2782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19D4E6-8C9E-47F2-A9F1-CBC0AC01A789}"/>
              </a:ext>
            </a:extLst>
          </p:cNvPr>
          <p:cNvSpPr txBox="1"/>
          <p:nvPr/>
        </p:nvSpPr>
        <p:spPr>
          <a:xfrm>
            <a:off x="438906" y="4142810"/>
            <a:ext cx="37519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B050"/>
                </a:solidFill>
                <a:latin typeface="Bradley Hand ITC" panose="03070402050302030203" pitchFamily="66" charset="0"/>
                <a:ea typeface="微軟正黑體" panose="020B0604030504040204" pitchFamily="34" charset="-120"/>
              </a:rPr>
              <a:t>about</a:t>
            </a:r>
            <a:r>
              <a:rPr lang="zh-TW" altLang="en-US" sz="2000" b="1" dirty="0">
                <a:solidFill>
                  <a:srgbClr val="00B050"/>
                </a:solidFill>
                <a:latin typeface="Blacksword" pitchFamily="50" charset="0"/>
                <a:ea typeface="微軟正黑體" panose="020B0604030504040204" pitchFamily="34" charset="-120"/>
              </a:rPr>
              <a:t> </a:t>
            </a:r>
            <a:r>
              <a:rPr lang="en-US" altLang="zh-TW" sz="6000" b="1" dirty="0">
                <a:solidFill>
                  <a:srgbClr val="00B050"/>
                </a:solidFill>
                <a:latin typeface="Blacksword" pitchFamily="50" charset="0"/>
                <a:ea typeface="微軟正黑體" panose="020B0604030504040204" pitchFamily="34" charset="-120"/>
              </a:rPr>
              <a:t>Excel !</a:t>
            </a:r>
            <a:endParaRPr lang="zh-TW" altLang="en-US" sz="6000" b="1" dirty="0">
              <a:solidFill>
                <a:srgbClr val="00B050"/>
              </a:solidFill>
              <a:latin typeface="Blacksword" pitchFamily="5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128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C899023-B49C-C4B8-E72E-EAD2182F9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"/>
          <a:stretch/>
        </p:blipFill>
        <p:spPr>
          <a:xfrm>
            <a:off x="0" y="396000"/>
            <a:ext cx="12193200" cy="606897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34250A4-37CB-2A13-0E38-A4C60FACE7F2}"/>
              </a:ext>
            </a:extLst>
          </p:cNvPr>
          <p:cNvSpPr txBox="1"/>
          <p:nvPr/>
        </p:nvSpPr>
        <p:spPr>
          <a:xfrm>
            <a:off x="2015633" y="1741954"/>
            <a:ext cx="1334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花蓮縣瑞穗鄉公所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4B2D458-CB4C-8595-1617-ED3C18F31198}"/>
              </a:ext>
            </a:extLst>
          </p:cNvPr>
          <p:cNvSpPr txBox="1"/>
          <p:nvPr/>
        </p:nvSpPr>
        <p:spPr>
          <a:xfrm>
            <a:off x="2015633" y="2129132"/>
            <a:ext cx="2863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0K+800</a:t>
            </a:r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1K+000</a:t>
            </a:r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處災害復建工程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BC51DB3-8656-3AEE-42C6-C6C8C6F09B69}"/>
              </a:ext>
            </a:extLst>
          </p:cNvPr>
          <p:cNvSpPr txBox="1"/>
          <p:nvPr/>
        </p:nvSpPr>
        <p:spPr>
          <a:xfrm>
            <a:off x="2015633" y="2458174"/>
            <a:ext cx="2863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花蓮縣瑞穗鄉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E2E0C0-AC75-D747-C2D1-72A5BDE25676}"/>
              </a:ext>
            </a:extLst>
          </p:cNvPr>
          <p:cNvSpPr txBox="1"/>
          <p:nvPr/>
        </p:nvSpPr>
        <p:spPr>
          <a:xfrm>
            <a:off x="2015633" y="2813208"/>
            <a:ext cx="2863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1110103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205715-22A7-3FF0-691E-1323788FD4F1}"/>
              </a:ext>
            </a:extLst>
          </p:cNvPr>
          <p:cNvSpPr txBox="1"/>
          <p:nvPr/>
        </p:nvSpPr>
        <p:spPr>
          <a:xfrm>
            <a:off x="2015633" y="3143514"/>
            <a:ext cx="28633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6.622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11F1A3A-B3B3-A247-99B6-8E580369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11" y="4716797"/>
            <a:ext cx="5526000" cy="168546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5C0213D-1324-D8F2-5919-682244659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72C55D6-5F17-E88C-1123-1A697F5324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CF1E8EE-AFCA-9282-528D-5B48E3CE5B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03058C-54E8-BD6C-0F46-55ACF5294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p:sp>
        <p:nvSpPr>
          <p:cNvPr id="2" name="箭號弧形 1" descr="箭號">
            <a:extLst>
              <a:ext uri="{FF2B5EF4-FFF2-40B4-BE49-F238E27FC236}">
                <a16:creationId xmlns:a16="http://schemas.microsoft.com/office/drawing/2014/main" id="{C14530E5-A320-98CB-8851-220CB4C634F8}"/>
              </a:ext>
            </a:extLst>
          </p:cNvPr>
          <p:cNvSpPr/>
          <p:nvPr/>
        </p:nvSpPr>
        <p:spPr>
          <a:xfrm rot="2209582" flipH="1">
            <a:off x="7276773" y="513052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4" name="文字方塊 36">
            <a:extLst>
              <a:ext uri="{FF2B5EF4-FFF2-40B4-BE49-F238E27FC236}">
                <a16:creationId xmlns:a16="http://schemas.microsoft.com/office/drawing/2014/main" id="{4D8DFE01-8932-2ABB-B598-C3166D885E81}"/>
              </a:ext>
            </a:extLst>
          </p:cNvPr>
          <p:cNvSpPr txBox="1"/>
          <p:nvPr/>
        </p:nvSpPr>
        <p:spPr>
          <a:xfrm>
            <a:off x="7927148" y="540212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點按送出資料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投影片縮放 7">
                <a:extLst>
                  <a:ext uri="{FF2B5EF4-FFF2-40B4-BE49-F238E27FC236}">
                    <a16:creationId xmlns:a16="http://schemas.microsoft.com/office/drawing/2014/main" id="{F7D9B878-311B-BE08-C16A-A06C3A0063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7882977"/>
                  </p:ext>
                </p:extLst>
              </p:nvPr>
            </p:nvGraphicFramePr>
            <p:xfrm>
              <a:off x="6231600" y="429490"/>
              <a:ext cx="1569600" cy="800068"/>
            </p:xfrm>
            <a:graphic>
              <a:graphicData uri="http://schemas.microsoft.com/office/powerpoint/2016/slidezoom">
                <pslz:sldZm>
                  <pslz:sldZmObj sldId="300" cId="846319052">
                    <pslz:zmPr id="{D3AE5090-C19E-4AE4-982A-6866B5060062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9600" cy="8000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投影片縮放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7D9B878-311B-BE08-C16A-A06C3A006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1600" y="429490"/>
                <a:ext cx="1569600" cy="8000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7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6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6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6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03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6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6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6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11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6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417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17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917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10" grpId="0" uiExpand="1" build="p"/>
      <p:bldP spid="11" grpId="0" uiExpand="1" build="p"/>
      <p:bldP spid="12" grpId="0" uiExpand="1" build="p"/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8F285D5-0233-40EF-D644-B8AFE4FE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96000"/>
            <a:ext cx="12185463" cy="60696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AA7574A-A1EB-51DC-C4D6-54F588B1E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A3D612-23D3-9B78-88D3-391938FBE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2B85F5-00D9-293E-7B11-CB16FDA23D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CD2E2A-647D-44A5-277C-079610C053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450E008-D2CB-7DC8-EDF7-F1AF9221F5FA}"/>
              </a:ext>
            </a:extLst>
          </p:cNvPr>
          <p:cNvSpPr txBox="1"/>
          <p:nvPr/>
        </p:nvSpPr>
        <p:spPr>
          <a:xfrm>
            <a:off x="1439040" y="1594956"/>
            <a:ext cx="1334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.1-01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D54460-8698-56A0-2792-EA1261B30180}"/>
              </a:ext>
            </a:extLst>
          </p:cNvPr>
          <p:cNvSpPr txBox="1"/>
          <p:nvPr/>
        </p:nvSpPr>
        <p:spPr>
          <a:xfrm>
            <a:off x="1410299" y="3957135"/>
            <a:ext cx="1828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挖土機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6EF689-8E39-488C-3E8E-143467919E9F}"/>
              </a:ext>
            </a:extLst>
          </p:cNvPr>
          <p:cNvSpPr txBox="1"/>
          <p:nvPr/>
        </p:nvSpPr>
        <p:spPr>
          <a:xfrm>
            <a:off x="907352" y="3957136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3BD4FF-BE29-6658-8A6A-45ECB0B9E78B}"/>
              </a:ext>
            </a:extLst>
          </p:cNvPr>
          <p:cNvSpPr txBox="1"/>
          <p:nvPr/>
        </p:nvSpPr>
        <p:spPr>
          <a:xfrm>
            <a:off x="1439040" y="1843247"/>
            <a:ext cx="18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0" i="0" u="none" strike="noStrike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構造物開挖，挖普通土</a:t>
            </a:r>
            <a:r>
              <a:rPr lang="zh-TW" altLang="en-US" sz="1000" dirty="0"/>
              <a:t>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A3D568-7938-8358-C186-ADEAB60B47BC}"/>
              </a:ext>
            </a:extLst>
          </p:cNvPr>
          <p:cNvSpPr txBox="1"/>
          <p:nvPr/>
        </p:nvSpPr>
        <p:spPr>
          <a:xfrm>
            <a:off x="1439040" y="2089468"/>
            <a:ext cx="18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/>
              <a:t>m³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0F2589C-57D3-ACFC-AF66-38F74FF06661}"/>
              </a:ext>
            </a:extLst>
          </p:cNvPr>
          <p:cNvSpPr txBox="1"/>
          <p:nvPr/>
        </p:nvSpPr>
        <p:spPr>
          <a:xfrm>
            <a:off x="3239040" y="3957135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B823BF-F6A2-FA48-B75D-34FEB17A6E07}"/>
              </a:ext>
            </a:extLst>
          </p:cNvPr>
          <p:cNvSpPr txBox="1"/>
          <p:nvPr/>
        </p:nvSpPr>
        <p:spPr>
          <a:xfrm>
            <a:off x="3770728" y="3957135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0.023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DD68F2-2A00-9C82-1F0B-8FB0B6658913}"/>
              </a:ext>
            </a:extLst>
          </p:cNvPr>
          <p:cNvSpPr txBox="1"/>
          <p:nvPr/>
        </p:nvSpPr>
        <p:spPr>
          <a:xfrm>
            <a:off x="1410299" y="4128493"/>
            <a:ext cx="1828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傾卸卡車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1BE3C81-BFA7-1885-AB31-887F6855740A}"/>
              </a:ext>
            </a:extLst>
          </p:cNvPr>
          <p:cNvSpPr txBox="1"/>
          <p:nvPr/>
        </p:nvSpPr>
        <p:spPr>
          <a:xfrm>
            <a:off x="907352" y="4128494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212DBF-BF20-C663-B284-104C4063F2AA}"/>
              </a:ext>
            </a:extLst>
          </p:cNvPr>
          <p:cNvSpPr txBox="1"/>
          <p:nvPr/>
        </p:nvSpPr>
        <p:spPr>
          <a:xfrm>
            <a:off x="3239040" y="4128493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4CE799-43D4-0DC1-93D4-AB24FD2ED415}"/>
              </a:ext>
            </a:extLst>
          </p:cNvPr>
          <p:cNvSpPr txBox="1"/>
          <p:nvPr/>
        </p:nvSpPr>
        <p:spPr>
          <a:xfrm>
            <a:off x="3770728" y="4128493"/>
            <a:ext cx="5316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0.011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5C3C55A-F90F-DA5D-8475-C01FF74A8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069" y="3995143"/>
            <a:ext cx="642861" cy="1818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AD63B9A-F4D1-5BB4-B629-26AF175A7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069" y="4160693"/>
            <a:ext cx="642861" cy="181819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4238E4E5-7454-BBA5-F14D-A8FD99EA1628}"/>
              </a:ext>
            </a:extLst>
          </p:cNvPr>
          <p:cNvSpPr txBox="1"/>
          <p:nvPr/>
        </p:nvSpPr>
        <p:spPr>
          <a:xfrm>
            <a:off x="4421836" y="3983585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3.35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C0E999A-146D-10E4-FE59-E60816D25587}"/>
              </a:ext>
            </a:extLst>
          </p:cNvPr>
          <p:cNvSpPr txBox="1"/>
          <p:nvPr/>
        </p:nvSpPr>
        <p:spPr>
          <a:xfrm>
            <a:off x="4421836" y="4143880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610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513CC62-582C-19C2-7C43-C4D0DEB7EA4B}"/>
              </a:ext>
            </a:extLst>
          </p:cNvPr>
          <p:cNvSpPr txBox="1"/>
          <p:nvPr/>
        </p:nvSpPr>
        <p:spPr>
          <a:xfrm>
            <a:off x="5002860" y="3988241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17.920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F18AD0D-A0A9-A890-F45D-6EE8A82EA7F6}"/>
              </a:ext>
            </a:extLst>
          </p:cNvPr>
          <p:cNvSpPr txBox="1"/>
          <p:nvPr/>
        </p:nvSpPr>
        <p:spPr>
          <a:xfrm>
            <a:off x="5002860" y="4148536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25.850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4C59F523-A994-99F9-AED3-9AE845A01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6572" y="475373"/>
            <a:ext cx="1569063" cy="7992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投影片縮放 10">
                <a:extLst>
                  <a:ext uri="{FF2B5EF4-FFF2-40B4-BE49-F238E27FC236}">
                    <a16:creationId xmlns:a16="http://schemas.microsoft.com/office/drawing/2014/main" id="{61B31268-7697-4908-9F7A-20A7D66EB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4627041"/>
                  </p:ext>
                </p:extLst>
              </p:nvPr>
            </p:nvGraphicFramePr>
            <p:xfrm>
              <a:off x="4474800" y="475200"/>
              <a:ext cx="1569600" cy="800068"/>
            </p:xfrm>
            <a:graphic>
              <a:graphicData uri="http://schemas.microsoft.com/office/powerpoint/2016/slidezoom">
                <pslz:sldZm>
                  <pslz:sldZmObj sldId="301" cId="3108364732">
                    <pslz:zmPr id="{83ABC138-811D-4BDB-9B67-CB0BF25FC9F7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9600" cy="8000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投影片縮放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1B31268-7697-4908-9F7A-20A7D66EB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4800" y="475200"/>
                <a:ext cx="1569600" cy="8000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3" name="箭號弧形 1" descr="箭號">
            <a:extLst>
              <a:ext uri="{FF2B5EF4-FFF2-40B4-BE49-F238E27FC236}">
                <a16:creationId xmlns:a16="http://schemas.microsoft.com/office/drawing/2014/main" id="{A205CB4B-FA13-5D10-1054-151101B4F989}"/>
              </a:ext>
            </a:extLst>
          </p:cNvPr>
          <p:cNvSpPr/>
          <p:nvPr/>
        </p:nvSpPr>
        <p:spPr>
          <a:xfrm rot="1718389" flipH="1">
            <a:off x="5224656" y="365240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21" name="文字方塊 36">
            <a:extLst>
              <a:ext uri="{FF2B5EF4-FFF2-40B4-BE49-F238E27FC236}">
                <a16:creationId xmlns:a16="http://schemas.microsoft.com/office/drawing/2014/main" id="{B79C2162-7D0F-92F0-9EC7-F089B747145D}"/>
              </a:ext>
            </a:extLst>
          </p:cNvPr>
          <p:cNvSpPr txBox="1"/>
          <p:nvPr/>
        </p:nvSpPr>
        <p:spPr>
          <a:xfrm>
            <a:off x="5875031" y="392400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點按送出資料</a:t>
            </a:r>
          </a:p>
        </p:txBody>
      </p:sp>
    </p:spTree>
    <p:extLst>
      <p:ext uri="{BB962C8B-B14F-4D97-AF65-F5344CB8AC3E}">
        <p14:creationId xmlns:p14="http://schemas.microsoft.com/office/powerpoint/2010/main" val="84631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9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9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6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9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9"/>
                            </p:stCondLst>
                            <p:childTnLst>
                              <p:par>
                                <p:cTn id="2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6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6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6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11"/>
                            </p:stCondLst>
                            <p:childTnLst>
                              <p:par>
                                <p:cTn id="3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6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11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6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17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17"/>
                            </p:stCondLst>
                            <p:childTnLst>
                              <p:par>
                                <p:cTn id="4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6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17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17"/>
                            </p:stCondLst>
                            <p:childTnLst>
                              <p:par>
                                <p:cTn id="5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583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583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583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50"/>
                            </p:stCondLst>
                            <p:childTnLst>
                              <p:par>
                                <p:cTn id="6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6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50"/>
                            </p:stCondLst>
                            <p:childTnLst>
                              <p:par>
                                <p:cTn id="6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6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856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856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356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uiExpand="1" build="p"/>
      <p:bldP spid="10" grpId="0" uiExpand="1" build="p"/>
      <p:bldP spid="12" grpId="0"/>
      <p:bldP spid="14" grpId="0"/>
      <p:bldP spid="15" grpId="0" uiExpand="1" build="p"/>
      <p:bldP spid="16" grpId="0" uiExpand="1" build="p"/>
      <p:bldP spid="17" grpId="0" uiExpand="1" build="p"/>
      <p:bldP spid="18" grpId="0" uiExpand="1" build="p"/>
      <p:bldP spid="19" grpId="0" uiExpand="1" build="p"/>
      <p:bldP spid="20" grpId="0" uiExpand="1" build="p"/>
      <p:bldP spid="29" grpId="0"/>
      <p:bldP spid="30" grpId="0"/>
      <p:bldP spid="31" grpId="0"/>
      <p:bldP spid="32" grpId="0"/>
      <p:bldP spid="13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88229A5-0B02-BEE7-2953-A0DF10A1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96000"/>
            <a:ext cx="12185463" cy="60696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F3B7EB-28F5-F680-AA67-5A60E0A85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9A0FA9-FF81-98CE-D042-90F9C021F5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A24C71-71A9-98C5-CC85-44ECC7AC7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49E39-CEA9-E38D-372D-9E05215F4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6EB9122-B732-88D0-88FD-D2A0B8324784}"/>
              </a:ext>
            </a:extLst>
          </p:cNvPr>
          <p:cNvSpPr txBox="1"/>
          <p:nvPr/>
        </p:nvSpPr>
        <p:spPr>
          <a:xfrm>
            <a:off x="1439040" y="1594956"/>
            <a:ext cx="13349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.1-01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40C919-5991-6172-BBC4-C43DCA60F3FD}"/>
              </a:ext>
            </a:extLst>
          </p:cNvPr>
          <p:cNvSpPr txBox="1"/>
          <p:nvPr/>
        </p:nvSpPr>
        <p:spPr>
          <a:xfrm>
            <a:off x="1439040" y="1843247"/>
            <a:ext cx="18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0" i="0" u="none" strike="noStrike" dirty="0">
                <a:solidFill>
                  <a:srgbClr val="40404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構造物開挖，挖普通土</a:t>
            </a:r>
            <a:r>
              <a:rPr lang="zh-TW" altLang="en-US" sz="1000" dirty="0"/>
              <a:t>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289A21D-9DD2-C334-AF28-31AD146598D0}"/>
              </a:ext>
            </a:extLst>
          </p:cNvPr>
          <p:cNvSpPr txBox="1"/>
          <p:nvPr/>
        </p:nvSpPr>
        <p:spPr>
          <a:xfrm>
            <a:off x="1439040" y="2089468"/>
            <a:ext cx="18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/>
              <a:t>m³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0216D1A-687B-FCC9-AE52-DB72C9DFB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800" y="475200"/>
            <a:ext cx="1569063" cy="799255"/>
          </a:xfrm>
          <a:prstGeom prst="rect">
            <a:avLst/>
          </a:prstGeom>
        </p:spPr>
      </p:pic>
      <p:sp>
        <p:nvSpPr>
          <p:cNvPr id="12" name="箭號弧形 1" descr="箭號">
            <a:extLst>
              <a:ext uri="{FF2B5EF4-FFF2-40B4-BE49-F238E27FC236}">
                <a16:creationId xmlns:a16="http://schemas.microsoft.com/office/drawing/2014/main" id="{C567677E-3E0D-02E1-47F0-62D3E1B51CEE}"/>
              </a:ext>
            </a:extLst>
          </p:cNvPr>
          <p:cNvSpPr/>
          <p:nvPr/>
        </p:nvSpPr>
        <p:spPr>
          <a:xfrm rot="2209582" flipH="1">
            <a:off x="6926942" y="513052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3" name="文字方塊 36">
            <a:extLst>
              <a:ext uri="{FF2B5EF4-FFF2-40B4-BE49-F238E27FC236}">
                <a16:creationId xmlns:a16="http://schemas.microsoft.com/office/drawing/2014/main" id="{B25E7568-A9E1-73F1-CD60-FD58C09CDA19}"/>
              </a:ext>
            </a:extLst>
          </p:cNvPr>
          <p:cNvSpPr txBox="1"/>
          <p:nvPr/>
        </p:nvSpPr>
        <p:spPr>
          <a:xfrm>
            <a:off x="7577317" y="540212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點按資料核對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投影片縮放 18">
                <a:extLst>
                  <a:ext uri="{FF2B5EF4-FFF2-40B4-BE49-F238E27FC236}">
                    <a16:creationId xmlns:a16="http://schemas.microsoft.com/office/drawing/2014/main" id="{FB9666C1-F611-BF24-97F0-7B31A542CD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6991056"/>
                  </p:ext>
                </p:extLst>
              </p:nvPr>
            </p:nvGraphicFramePr>
            <p:xfrm>
              <a:off x="5745600" y="475200"/>
              <a:ext cx="1569600" cy="796967"/>
            </p:xfrm>
            <a:graphic>
              <a:graphicData uri="http://schemas.microsoft.com/office/powerpoint/2016/slidezoom">
                <pslz:sldZm>
                  <pslz:sldZmObj sldId="306" cId="1646061779">
                    <pslz:zmPr id="{E65385F5-C99B-4361-A975-0F995D9C5988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9600" cy="79696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投影片縮放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B9666C1-F611-BF24-97F0-7B31A542CD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00" y="475200"/>
                <a:ext cx="1569600" cy="79696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36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0FD9180D-8ABC-0B29-4D13-E51573F4F14F}"/>
              </a:ext>
            </a:extLst>
          </p:cNvPr>
          <p:cNvGrpSpPr/>
          <p:nvPr/>
        </p:nvGrpSpPr>
        <p:grpSpPr>
          <a:xfrm>
            <a:off x="-9650870" y="396000"/>
            <a:ext cx="21842870" cy="6069600"/>
            <a:chOff x="0" y="396000"/>
            <a:chExt cx="21842870" cy="60696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4BDAF07-F9E7-6D45-DCBE-A9EC2F4AE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6000"/>
              <a:ext cx="21842870" cy="60696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4776942-81AF-776D-9B6A-D51487F47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249" y="552205"/>
              <a:ext cx="185738" cy="242888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AC9B40B-627A-F127-A343-5B80FA3C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279" y="557186"/>
              <a:ext cx="290133" cy="2448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8080BB2-0849-7E79-7D24-18F9EFE3C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479" y="568779"/>
              <a:ext cx="244800" cy="2448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58200D3-1256-4116-82F6-4A990DEE3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662" y="552205"/>
              <a:ext cx="252758" cy="208800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24CF454-E9EA-6369-0FD0-769D4E5B7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8105" y="1667480"/>
            <a:ext cx="874974" cy="75718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投影片縮放 1">
                <a:extLst>
                  <a:ext uri="{FF2B5EF4-FFF2-40B4-BE49-F238E27FC236}">
                    <a16:creationId xmlns:a16="http://schemas.microsoft.com/office/drawing/2014/main" id="{33186A26-AD62-B02F-B124-6CE0BBAC2E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2557631"/>
                  </p:ext>
                </p:extLst>
              </p:nvPr>
            </p:nvGraphicFramePr>
            <p:xfrm>
              <a:off x="6916330" y="1666800"/>
              <a:ext cx="878400" cy="750300"/>
            </p:xfrm>
            <a:graphic>
              <a:graphicData uri="http://schemas.microsoft.com/office/powerpoint/2016/slidezoom">
                <pslz:sldZm>
                  <pslz:sldZmObj sldId="304" cId="2064220761">
                    <pslz:zmPr id="{23C03752-BA68-4787-96C4-10791EAB76FF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8400" cy="7503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投影片縮放 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3186A26-AD62-B02F-B124-6CE0BBAC2E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6330" y="1666800"/>
                <a:ext cx="878400" cy="7503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箭號弧形 1" descr="箭號">
            <a:extLst>
              <a:ext uri="{FF2B5EF4-FFF2-40B4-BE49-F238E27FC236}">
                <a16:creationId xmlns:a16="http://schemas.microsoft.com/office/drawing/2014/main" id="{A1AC333D-DC9F-683B-9EC6-DEC38249D903}"/>
              </a:ext>
            </a:extLst>
          </p:cNvPr>
          <p:cNvSpPr/>
          <p:nvPr/>
        </p:nvSpPr>
        <p:spPr>
          <a:xfrm rot="10800000" flipH="1">
            <a:off x="6714134" y="2151107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0" name="文字方塊 36">
            <a:extLst>
              <a:ext uri="{FF2B5EF4-FFF2-40B4-BE49-F238E27FC236}">
                <a16:creationId xmlns:a16="http://schemas.microsoft.com/office/drawing/2014/main" id="{67D8EFE8-0DA0-3639-1B2F-5F197949595C}"/>
              </a:ext>
            </a:extLst>
          </p:cNvPr>
          <p:cNvSpPr txBox="1"/>
          <p:nvPr/>
        </p:nvSpPr>
        <p:spPr>
          <a:xfrm>
            <a:off x="5440297" y="2812272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點按產出詳細表</a:t>
            </a:r>
          </a:p>
        </p:txBody>
      </p:sp>
    </p:spTree>
    <p:extLst>
      <p:ext uri="{BB962C8B-B14F-4D97-AF65-F5344CB8AC3E}">
        <p14:creationId xmlns:p14="http://schemas.microsoft.com/office/powerpoint/2010/main" val="164606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D32A6B-9392-75DA-F315-393DF8EB9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"/>
          <a:stretch/>
        </p:blipFill>
        <p:spPr>
          <a:xfrm>
            <a:off x="0" y="396000"/>
            <a:ext cx="12192000" cy="61769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B8F8CC-D1DB-1F85-28F0-123549564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C918958-65C5-8ED3-4BF0-45BE375AD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BB3343-240B-C3B9-FD5B-A9E3EF25F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22EFDE5-0732-EEFB-4C7B-22E67B9912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62" y="552205"/>
            <a:ext cx="252758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2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 descr="一張含有 建築物, 天空, 室外, 城市 的圖片&#10;&#10;自動產生的描述">
            <a:extLst>
              <a:ext uri="{FF2B5EF4-FFF2-40B4-BE49-F238E27FC236}">
                <a16:creationId xmlns:a16="http://schemas.microsoft.com/office/drawing/2014/main" id="{25324D5E-306B-44E3-9098-912C4585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38" y="0"/>
            <a:ext cx="5143500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71973D-E118-4CDA-AE9F-F56F41B3EF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800000" cy="36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CC231DF-B483-4E10-B898-F1CB1AE22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53848" y="3705076"/>
            <a:ext cx="3594985" cy="2696239"/>
          </a:xfrm>
          <a:prstGeom prst="rect">
            <a:avLst/>
          </a:prstGeom>
        </p:spPr>
      </p:pic>
      <p:pic>
        <p:nvPicPr>
          <p:cNvPr id="25" name="圖片 24" descr="一張含有 室外, 天空, 舊, 直式 的圖片&#10;&#10;自動產生的描述">
            <a:extLst>
              <a:ext uri="{FF2B5EF4-FFF2-40B4-BE49-F238E27FC236}">
                <a16:creationId xmlns:a16="http://schemas.microsoft.com/office/drawing/2014/main" id="{1A0FED34-82C8-4C92-98BC-A1E5BBBCF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179" y="5797"/>
            <a:ext cx="2899771" cy="3875395"/>
          </a:xfrm>
          <a:prstGeom prst="rect">
            <a:avLst/>
          </a:prstGeom>
        </p:spPr>
      </p:pic>
      <p:pic>
        <p:nvPicPr>
          <p:cNvPr id="17" name="圖片 16" descr="一張含有 室外, 銑床 的圖片&#10;&#10;自動產生的描述">
            <a:extLst>
              <a:ext uri="{FF2B5EF4-FFF2-40B4-BE49-F238E27FC236}">
                <a16:creationId xmlns:a16="http://schemas.microsoft.com/office/drawing/2014/main" id="{E96B2AAC-ABD1-439B-A07A-8786A3E79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9711" y="449373"/>
            <a:ext cx="3594983" cy="269623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D474843-64E3-457F-856F-EB67B26C1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0049"/>
            <a:ext cx="4777932" cy="3583449"/>
          </a:xfrm>
          <a:prstGeom prst="rect">
            <a:avLst/>
          </a:prstGeom>
        </p:spPr>
      </p:pic>
      <p:pic>
        <p:nvPicPr>
          <p:cNvPr id="23" name="圖片 22" descr="一張含有 天空, 室外, 路面 的圖片&#10;&#10;自動產生的描述">
            <a:extLst>
              <a:ext uri="{FF2B5EF4-FFF2-40B4-BE49-F238E27FC236}">
                <a16:creationId xmlns:a16="http://schemas.microsoft.com/office/drawing/2014/main" id="{33C6DD86-A80D-4DB8-8F28-35AA3C061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47" y="3277069"/>
            <a:ext cx="4785729" cy="3580931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87902185-B2E4-49B5-A757-486529E24436}"/>
              </a:ext>
            </a:extLst>
          </p:cNvPr>
          <p:cNvSpPr txBox="1">
            <a:spLocks/>
          </p:cNvSpPr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6600" dirty="0">
                <a:solidFill>
                  <a:srgbClr val="FFC000"/>
                </a:solidFill>
                <a:latin typeface="STARWARS" panose="020B0A04020102020204" pitchFamily="34" charset="0"/>
              </a:rPr>
              <a:t>Thank you !</a:t>
            </a:r>
            <a:endParaRPr lang="zh-TW" altLang="en-US" sz="6600" dirty="0">
              <a:solidFill>
                <a:srgbClr val="FFC000"/>
              </a:solidFill>
              <a:latin typeface="STARWARS" panose="020B0A04020102020204" pitchFamily="34" charset="0"/>
            </a:endParaRPr>
          </a:p>
        </p:txBody>
      </p:sp>
      <p:pic>
        <p:nvPicPr>
          <p:cNvPr id="6" name="圖片 5" descr="一張含有 文字, 美工圖案 的圖片&#10;&#10;自動產生的描述">
            <a:extLst>
              <a:ext uri="{FF2B5EF4-FFF2-40B4-BE49-F238E27FC236}">
                <a16:creationId xmlns:a16="http://schemas.microsoft.com/office/drawing/2014/main" id="{EB248C4F-6170-4BE2-A4A8-C5FFB361FA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527" y="2866656"/>
            <a:ext cx="75600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1267041-1930-405F-A5C3-4D25F16263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800" y="2866656"/>
            <a:ext cx="720000" cy="72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73A408-D890-475C-9454-51B2497D827D}"/>
              </a:ext>
            </a:extLst>
          </p:cNvPr>
          <p:cNvSpPr txBox="1"/>
          <p:nvPr/>
        </p:nvSpPr>
        <p:spPr>
          <a:xfrm>
            <a:off x="9753900" y="6484052"/>
            <a:ext cx="241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b="1" i="0" dirty="0">
                <a:solidFill>
                  <a:schemeClr val="accent1"/>
                </a:solidFill>
                <a:effectLst/>
                <a:latin typeface="nunito sans"/>
              </a:rPr>
              <a:t>© </a:t>
            </a:r>
            <a:r>
              <a:rPr lang="en-US" altLang="zh-TW" sz="1600" dirty="0">
                <a:solidFill>
                  <a:schemeClr val="accent1"/>
                </a:solidFill>
              </a:rPr>
              <a:t>Kary LIN</a:t>
            </a:r>
            <a:endParaRPr lang="zh-TW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2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00">
        <p15:prstTrans prst="curtains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-0.25 -3.7037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25 -3.7037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文字, 電子用品, 室內, 書桌 的圖片&#10;&#10;自動產生的描述">
            <a:extLst>
              <a:ext uri="{FF2B5EF4-FFF2-40B4-BE49-F238E27FC236}">
                <a16:creationId xmlns:a16="http://schemas.microsoft.com/office/drawing/2014/main" id="{10D57246-7BA4-42E6-A15C-A3F7F50B3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1186077-C17D-4E57-B362-369F944BF33B}"/>
              </a:ext>
            </a:extLst>
          </p:cNvPr>
          <p:cNvSpPr txBox="1"/>
          <p:nvPr/>
        </p:nvSpPr>
        <p:spPr>
          <a:xfrm>
            <a:off x="8464834" y="6404538"/>
            <a:ext cx="3369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Photo by </a:t>
            </a:r>
            <a:r>
              <a:rPr lang="en-US" altLang="zh-TW" sz="1200" u="sng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Linus Mimietz</a:t>
            </a:r>
            <a:r>
              <a:rPr lang="en-US" altLang="zh-TW" sz="1200"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on </a:t>
            </a:r>
            <a:r>
              <a:rPr lang="en-US" altLang="zh-TW" sz="1200" u="sng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Unsplash</a:t>
            </a:r>
            <a:endParaRPr lang="zh-TW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A8008B37-313C-45E4-9CFC-523AF5A23B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3474834"/>
                  </p:ext>
                </p:extLst>
              </p:nvPr>
            </p:nvGraphicFramePr>
            <p:xfrm>
              <a:off x="7362065" y="2792775"/>
              <a:ext cx="507889" cy="507889"/>
            </p:xfrm>
            <a:graphic>
              <a:graphicData uri="http://schemas.microsoft.com/office/powerpoint/2016/slidezoom">
                <pslz:sldZm>
                  <pslz:sldZmObj sldId="291" cId="593253631">
                    <pslz:zmPr id="{6E92BFB9-004A-4B89-9313-886D8D634FA8}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7889" cy="5078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8008B37-313C-45E4-9CFC-523AF5A23B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2065" y="2792775"/>
                <a:ext cx="507889" cy="5078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A9FB8686-C432-4B1D-A7B4-50B0F81BE92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39" y="5440330"/>
            <a:ext cx="876300" cy="7239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BA96445-02A3-4365-9DCB-EBE445D314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216">
            <a:off x="3632174" y="4797406"/>
            <a:ext cx="328245" cy="350127"/>
          </a:xfrm>
          <a:prstGeom prst="rect">
            <a:avLst/>
          </a:prstGeom>
        </p:spPr>
      </p:pic>
      <p:sp>
        <p:nvSpPr>
          <p:cNvPr id="11" name="箭號弧形 1" descr="箭號">
            <a:extLst>
              <a:ext uri="{FF2B5EF4-FFF2-40B4-BE49-F238E27FC236}">
                <a16:creationId xmlns:a16="http://schemas.microsoft.com/office/drawing/2014/main" id="{FED001C7-6844-4BD7-F7ED-5387CB4A06D9}"/>
              </a:ext>
            </a:extLst>
          </p:cNvPr>
          <p:cNvSpPr/>
          <p:nvPr/>
        </p:nvSpPr>
        <p:spPr>
          <a:xfrm rot="20419949" flipH="1">
            <a:off x="7720380" y="2391850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3" name="文字方塊 36">
            <a:extLst>
              <a:ext uri="{FF2B5EF4-FFF2-40B4-BE49-F238E27FC236}">
                <a16:creationId xmlns:a16="http://schemas.microsoft.com/office/drawing/2014/main" id="{3B0023B9-8AF4-A6A7-7EC9-8F131750D797}"/>
              </a:ext>
            </a:extLst>
          </p:cNvPr>
          <p:cNvSpPr txBox="1"/>
          <p:nvPr/>
        </p:nvSpPr>
        <p:spPr>
          <a:xfrm>
            <a:off x="8041078" y="2206627"/>
            <a:ext cx="357842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點按進入系統</a:t>
            </a:r>
            <a:r>
              <a:rPr lang="en-US" altLang="zh-TW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endParaRPr lang="zh-TW" alt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5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14:window dir="ver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電子用品, 室內, 書桌 的圖片&#10;&#10;自動產生的描述">
            <a:extLst>
              <a:ext uri="{FF2B5EF4-FFF2-40B4-BE49-F238E27FC236}">
                <a16:creationId xmlns:a16="http://schemas.microsoft.com/office/drawing/2014/main" id="{9DD9ED64-6D2B-4716-FC40-DE12F1789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3D4F3D9-E7F8-EE2E-3297-56FFAD44B104}"/>
              </a:ext>
            </a:extLst>
          </p:cNvPr>
          <p:cNvSpPr txBox="1"/>
          <p:nvPr/>
        </p:nvSpPr>
        <p:spPr>
          <a:xfrm>
            <a:off x="8464834" y="6404538"/>
            <a:ext cx="3369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Photo by </a:t>
            </a:r>
            <a:r>
              <a:rPr lang="en-US" altLang="zh-TW" sz="1200" u="sng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Linus Mimietz</a:t>
            </a:r>
            <a:r>
              <a:rPr lang="en-US" altLang="zh-TW" sz="1200"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on </a:t>
            </a:r>
            <a:r>
              <a:rPr lang="en-US" altLang="zh-TW" sz="1200" u="sng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Unsplash</a:t>
            </a:r>
            <a:endParaRPr lang="zh-TW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投影片縮放 3">
                <a:extLst>
                  <a:ext uri="{FF2B5EF4-FFF2-40B4-BE49-F238E27FC236}">
                    <a16:creationId xmlns:a16="http://schemas.microsoft.com/office/drawing/2014/main" id="{9829F5AC-E3A8-ECD4-82AA-2E3952DE5B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62065" y="2792775"/>
              <a:ext cx="507889" cy="507889"/>
            </p:xfrm>
            <a:graphic>
              <a:graphicData uri="http://schemas.microsoft.com/office/powerpoint/2016/slidezoom">
                <pslz:sldZm>
                  <pslz:sldZmObj sldId="291" cId="593253631">
                    <pslz:zmPr id="{6E92BFB9-004A-4B89-9313-886D8D634FA8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7889" cy="5078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投影片縮放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829F5AC-E3A8-ECD4-82AA-2E3952DE5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2065" y="2792775"/>
                <a:ext cx="507889" cy="5078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60A2746-AEB0-FEB0-5CBF-AE745BDABFF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39" y="5440330"/>
            <a:ext cx="876300" cy="723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47A1A5-AA1D-2ABA-E293-9F03515DA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0216">
            <a:off x="3632174" y="4797406"/>
            <a:ext cx="328245" cy="350127"/>
          </a:xfrm>
          <a:prstGeom prst="rect">
            <a:avLst/>
          </a:prstGeom>
        </p:spPr>
      </p:pic>
      <p:sp>
        <p:nvSpPr>
          <p:cNvPr id="10" name="箭號弧形 1" descr="箭號">
            <a:extLst>
              <a:ext uri="{FF2B5EF4-FFF2-40B4-BE49-F238E27FC236}">
                <a16:creationId xmlns:a16="http://schemas.microsoft.com/office/drawing/2014/main" id="{C263FA8E-A5BB-6BE1-E22B-4347AE3BCCBE}"/>
              </a:ext>
            </a:extLst>
          </p:cNvPr>
          <p:cNvSpPr/>
          <p:nvPr/>
        </p:nvSpPr>
        <p:spPr>
          <a:xfrm rot="1180051">
            <a:off x="4341141" y="2490245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1" name="文字方塊 36">
            <a:extLst>
              <a:ext uri="{FF2B5EF4-FFF2-40B4-BE49-F238E27FC236}">
                <a16:creationId xmlns:a16="http://schemas.microsoft.com/office/drawing/2014/main" id="{A1ED5EF5-DC67-195E-4117-2D69DE854654}"/>
              </a:ext>
            </a:extLst>
          </p:cNvPr>
          <p:cNvSpPr txBox="1"/>
          <p:nvPr/>
        </p:nvSpPr>
        <p:spPr>
          <a:xfrm>
            <a:off x="2405835" y="2343396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zh-TW" alt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點按開始觀看系統介紹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投影片縮放 12">
                <a:extLst>
                  <a:ext uri="{FF2B5EF4-FFF2-40B4-BE49-F238E27FC236}">
                    <a16:creationId xmlns:a16="http://schemas.microsoft.com/office/drawing/2014/main" id="{9A44FA92-C80B-F830-0168-DA515927C1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8493879"/>
                  </p:ext>
                </p:extLst>
              </p:nvPr>
            </p:nvGraphicFramePr>
            <p:xfrm>
              <a:off x="4378865" y="2913339"/>
              <a:ext cx="2746334" cy="1433250"/>
            </p:xfrm>
            <a:graphic>
              <a:graphicData uri="http://schemas.microsoft.com/office/powerpoint/2016/slidezoom">
                <pslz:sldZm>
                  <pslz:sldZmObj sldId="298" cId="2471414520">
                    <pslz:zmPr id="{393EE7FE-79D0-445F-B5D5-BABCCB67E1E0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6334" cy="1433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投影片縮放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A44FA92-C80B-F830-0168-DA515927C1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8865" y="2913339"/>
                <a:ext cx="2746334" cy="1433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32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695A5F9-19AC-A659-2D17-FA82F330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875"/>
            <a:ext cx="12192000" cy="606824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90F3E4B-912B-4753-A4E4-1E889CF62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7B1C7FBC-5357-48F0-98DB-38124BC2FF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2D228391-C343-4E43-BF00-7CE6E4580B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753D0B1-518B-4A14-9D72-C878C8BAE2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C13C4801-F054-43EE-AABB-18483867E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57" y="1373951"/>
            <a:ext cx="454152" cy="39624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C3D3EAA-B86D-4F06-949E-C3273D65D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32" y="1373951"/>
            <a:ext cx="390144" cy="3291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30816703-36C6-4D17-B938-C03965345CF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57" y="3266122"/>
            <a:ext cx="394335" cy="325755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BC18FD80-0F66-432F-91F7-78E5DA67E8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82" y="3343446"/>
            <a:ext cx="371475" cy="371475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518D7B2D-EDC4-435B-A2AE-5116C0F20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99" y="1373475"/>
            <a:ext cx="303371" cy="396716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1016045-D44D-D8BC-AA99-664248515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696" y="1497208"/>
            <a:ext cx="1375560" cy="112316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BFC7FE3A-4619-23B7-0758-05921BD6A2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0656475"/>
                  </p:ext>
                </p:extLst>
              </p:nvPr>
            </p:nvGraphicFramePr>
            <p:xfrm>
              <a:off x="1321200" y="1904400"/>
              <a:ext cx="1620000" cy="870903"/>
            </p:xfrm>
            <a:graphic>
              <a:graphicData uri="http://schemas.microsoft.com/office/powerpoint/2016/slidezoom">
                <pslz:sldZm>
                  <pslz:sldZmObj sldId="305" cId="2240629613">
                    <pslz:zmPr id="{58DF348C-065B-4725-A91F-C101EE749B4C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09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FC7FE3A-4619-23B7-0758-05921BD6A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1200" y="1904400"/>
                <a:ext cx="1620000" cy="8709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箭號弧形 1" descr="箭號">
            <a:extLst>
              <a:ext uri="{FF2B5EF4-FFF2-40B4-BE49-F238E27FC236}">
                <a16:creationId xmlns:a16="http://schemas.microsoft.com/office/drawing/2014/main" id="{DECFE8B3-8642-FD2B-7397-AB114657DD70}"/>
              </a:ext>
            </a:extLst>
          </p:cNvPr>
          <p:cNvSpPr/>
          <p:nvPr/>
        </p:nvSpPr>
        <p:spPr>
          <a:xfrm rot="15490092">
            <a:off x="1080088" y="2493204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5" name="文字方塊 36">
            <a:extLst>
              <a:ext uri="{FF2B5EF4-FFF2-40B4-BE49-F238E27FC236}">
                <a16:creationId xmlns:a16="http://schemas.microsoft.com/office/drawing/2014/main" id="{F49521AD-ACFC-91AF-391F-EBE293EA445D}"/>
              </a:ext>
            </a:extLst>
          </p:cNvPr>
          <p:cNvSpPr txBox="1"/>
          <p:nvPr/>
        </p:nvSpPr>
        <p:spPr>
          <a:xfrm>
            <a:off x="1059517" y="3032862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</a:t>
            </a:r>
            <a:r>
              <a:rPr lang="zh-TW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點按進入綠碳計算</a:t>
            </a:r>
          </a:p>
        </p:txBody>
      </p:sp>
      <p:sp>
        <p:nvSpPr>
          <p:cNvPr id="6" name="箭號弧形 1" descr="箭號">
            <a:extLst>
              <a:ext uri="{FF2B5EF4-FFF2-40B4-BE49-F238E27FC236}">
                <a16:creationId xmlns:a16="http://schemas.microsoft.com/office/drawing/2014/main" id="{8A07AC4A-F647-0D57-7A37-AB6EBFDCA8EE}"/>
              </a:ext>
            </a:extLst>
          </p:cNvPr>
          <p:cNvSpPr/>
          <p:nvPr/>
        </p:nvSpPr>
        <p:spPr>
          <a:xfrm rot="10288332" flipV="1">
            <a:off x="1545342" y="1225435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7" name="文字方塊 36">
            <a:extLst>
              <a:ext uri="{FF2B5EF4-FFF2-40B4-BE49-F238E27FC236}">
                <a16:creationId xmlns:a16="http://schemas.microsoft.com/office/drawing/2014/main" id="{167F5DA1-81B9-3080-9BE2-BEDE7E81D9DA}"/>
              </a:ext>
            </a:extLst>
          </p:cNvPr>
          <p:cNvSpPr txBox="1"/>
          <p:nvPr/>
        </p:nvSpPr>
        <p:spPr>
          <a:xfrm>
            <a:off x="1877181" y="1100108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5.</a:t>
            </a:r>
            <a:r>
              <a:rPr lang="zh-TW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點按進入工程碳排計算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投影片縮放 8">
                <a:extLst>
                  <a:ext uri="{FF2B5EF4-FFF2-40B4-BE49-F238E27FC236}">
                    <a16:creationId xmlns:a16="http://schemas.microsoft.com/office/drawing/2014/main" id="{BBB62DBD-F36F-E002-A1F7-463BB69369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8823565"/>
                  </p:ext>
                </p:extLst>
              </p:nvPr>
            </p:nvGraphicFramePr>
            <p:xfrm>
              <a:off x="1321200" y="1278000"/>
              <a:ext cx="1620000" cy="876992"/>
            </p:xfrm>
            <a:graphic>
              <a:graphicData uri="http://schemas.microsoft.com/office/powerpoint/2016/slidezoom">
                <pslz:sldZm>
                  <pslz:sldZmObj sldId="299" cId="1186726751">
                    <pslz:zmPr id="{A5EEF77A-17E0-431B-9E83-16F95EFD936E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699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投影片縮放 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BB62DBD-F36F-E002-A1F7-463BB6936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1200" y="1278000"/>
                <a:ext cx="1620000" cy="87699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2" name="箭號弧形 1" descr="箭號">
            <a:extLst>
              <a:ext uri="{FF2B5EF4-FFF2-40B4-BE49-F238E27FC236}">
                <a16:creationId xmlns:a16="http://schemas.microsoft.com/office/drawing/2014/main" id="{83D41401-8465-501D-1083-CAC5C038D55D}"/>
              </a:ext>
            </a:extLst>
          </p:cNvPr>
          <p:cNvSpPr/>
          <p:nvPr/>
        </p:nvSpPr>
        <p:spPr>
          <a:xfrm rot="10288332" flipV="1">
            <a:off x="6061005" y="1089413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rgbClr val="FFC0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3" name="文字方塊 36">
            <a:extLst>
              <a:ext uri="{FF2B5EF4-FFF2-40B4-BE49-F238E27FC236}">
                <a16:creationId xmlns:a16="http://schemas.microsoft.com/office/drawing/2014/main" id="{8DCC994B-8D9D-6302-BBBC-81A8C0280499}"/>
              </a:ext>
            </a:extLst>
          </p:cNvPr>
          <p:cNvSpPr txBox="1"/>
          <p:nvPr/>
        </p:nvSpPr>
        <p:spPr>
          <a:xfrm>
            <a:off x="6424418" y="1011926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rgbClr val="FFC000"/>
                </a:solidFill>
              </a:rPr>
              <a:t>1.</a:t>
            </a:r>
            <a:r>
              <a:rPr lang="zh-TW" altLang="en-US" dirty="0">
                <a:solidFill>
                  <a:srgbClr val="FFC000"/>
                </a:solidFill>
              </a:rPr>
              <a:t>點按進入植栽分析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投影片縮放 13">
                <a:extLst>
                  <a:ext uri="{FF2B5EF4-FFF2-40B4-BE49-F238E27FC236}">
                    <a16:creationId xmlns:a16="http://schemas.microsoft.com/office/drawing/2014/main" id="{D839F751-A2C0-B21E-7129-8BE29755E7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6913295"/>
                  </p:ext>
                </p:extLst>
              </p:nvPr>
            </p:nvGraphicFramePr>
            <p:xfrm>
              <a:off x="5457600" y="1278000"/>
              <a:ext cx="1620000" cy="870903"/>
            </p:xfrm>
            <a:graphic>
              <a:graphicData uri="http://schemas.microsoft.com/office/powerpoint/2016/slidezoom">
                <pslz:sldZm>
                  <pslz:sldZmObj sldId="309" cId="785604628">
                    <pslz:zmPr id="{87B656F0-128F-4A13-B753-8B6D94D9A7AE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09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投影片縮放 1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839F751-A2C0-B21E-7129-8BE29755E7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7600" y="1278000"/>
                <a:ext cx="1620000" cy="8709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5" name="箭號弧形 1" descr="箭號">
            <a:extLst>
              <a:ext uri="{FF2B5EF4-FFF2-40B4-BE49-F238E27FC236}">
                <a16:creationId xmlns:a16="http://schemas.microsoft.com/office/drawing/2014/main" id="{9FE8F07A-6D86-7A62-657E-B80637399039}"/>
              </a:ext>
            </a:extLst>
          </p:cNvPr>
          <p:cNvSpPr/>
          <p:nvPr/>
        </p:nvSpPr>
        <p:spPr>
          <a:xfrm rot="20647627" flipH="1">
            <a:off x="5911750" y="2981651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16" name="文字方塊 36">
            <a:extLst>
              <a:ext uri="{FF2B5EF4-FFF2-40B4-BE49-F238E27FC236}">
                <a16:creationId xmlns:a16="http://schemas.microsoft.com/office/drawing/2014/main" id="{7577608A-A863-1DA5-72E8-7062227AB096}"/>
              </a:ext>
            </a:extLst>
          </p:cNvPr>
          <p:cNvSpPr txBox="1"/>
          <p:nvPr/>
        </p:nvSpPr>
        <p:spPr>
          <a:xfrm>
            <a:off x="6232448" y="2882266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點按進入植物碳匯搜尋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713A4D77-34A4-530F-54F6-2758C7CD34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0484545"/>
                  </p:ext>
                </p:extLst>
              </p:nvPr>
            </p:nvGraphicFramePr>
            <p:xfrm>
              <a:off x="5457600" y="3265200"/>
              <a:ext cx="1620000" cy="870903"/>
            </p:xfrm>
            <a:graphic>
              <a:graphicData uri="http://schemas.microsoft.com/office/powerpoint/2016/slidezoom">
                <pslz:sldZm>
                  <pslz:sldZmObj sldId="310" cId="1567350916">
                    <pslz:zmPr id="{6E55E8CB-B00F-4BE8-97D6-97066628B7F2}" imageType="cover" transitionDur="100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090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投影片縮放 16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713A4D77-34A4-530F-54F6-2758C7CD34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7600" y="3265200"/>
                <a:ext cx="1620000" cy="87090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投影片縮放 17">
                <a:extLst>
                  <a:ext uri="{FF2B5EF4-FFF2-40B4-BE49-F238E27FC236}">
                    <a16:creationId xmlns:a16="http://schemas.microsoft.com/office/drawing/2014/main" id="{5AEDD97A-AD4C-F3D3-0770-9C0ABA777C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426676"/>
                  </p:ext>
                </p:extLst>
              </p:nvPr>
            </p:nvGraphicFramePr>
            <p:xfrm>
              <a:off x="9349200" y="1278000"/>
              <a:ext cx="1620000" cy="874189"/>
            </p:xfrm>
            <a:graphic>
              <a:graphicData uri="http://schemas.microsoft.com/office/powerpoint/2016/slidezoom">
                <pslz:sldZm>
                  <pslz:sldZmObj sldId="312" cId="3424358297">
                    <pslz:zmPr id="{1EA8ECA5-428C-4D4D-B4A9-55A1FABF4ABF}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000" cy="8741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投影片縮放 17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5AEDD97A-AD4C-F3D3-0770-9C0ABA777C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9200" y="1278000"/>
                <a:ext cx="1620000" cy="8741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9" name="箭號弧形 1" descr="箭號">
            <a:extLst>
              <a:ext uri="{FF2B5EF4-FFF2-40B4-BE49-F238E27FC236}">
                <a16:creationId xmlns:a16="http://schemas.microsoft.com/office/drawing/2014/main" id="{CB98B050-FA85-516E-9BE3-704B8D997F1E}"/>
              </a:ext>
            </a:extLst>
          </p:cNvPr>
          <p:cNvSpPr/>
          <p:nvPr/>
        </p:nvSpPr>
        <p:spPr>
          <a:xfrm rot="10288332" flipV="1">
            <a:off x="9839868" y="1118105"/>
            <a:ext cx="641396" cy="723591"/>
          </a:xfrm>
          <a:prstGeom prst="arc">
            <a:avLst>
              <a:gd name="adj1" fmla="val 15011426"/>
              <a:gd name="adj2" fmla="val 20877560"/>
            </a:avLst>
          </a:prstGeom>
          <a:ln w="19050">
            <a:solidFill>
              <a:schemeClr val="tx2">
                <a:lumMod val="25000"/>
                <a:lumOff val="75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sz="1100"/>
          </a:p>
        </p:txBody>
      </p:sp>
      <p:sp>
        <p:nvSpPr>
          <p:cNvPr id="20" name="文字方塊 36">
            <a:extLst>
              <a:ext uri="{FF2B5EF4-FFF2-40B4-BE49-F238E27FC236}">
                <a16:creationId xmlns:a16="http://schemas.microsoft.com/office/drawing/2014/main" id="{136FBEF6-CB49-F115-A989-0580B3ECEC52}"/>
              </a:ext>
            </a:extLst>
          </p:cNvPr>
          <p:cNvSpPr txBox="1"/>
          <p:nvPr/>
        </p:nvSpPr>
        <p:spPr>
          <a:xfrm>
            <a:off x="10203281" y="1040618"/>
            <a:ext cx="2144263" cy="54673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defPPr>
              <a:defRPr lang="zh-TW"/>
            </a:defPPr>
            <a:lvl1pPr indent="0">
              <a:defRPr sz="1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en-US" altLang="zh-TW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點按進入建議方案</a:t>
            </a:r>
          </a:p>
        </p:txBody>
      </p:sp>
    </p:spTree>
    <p:extLst>
      <p:ext uri="{BB962C8B-B14F-4D97-AF65-F5344CB8AC3E}">
        <p14:creationId xmlns:p14="http://schemas.microsoft.com/office/powerpoint/2010/main" val="247141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2" grpId="0" animBg="1"/>
      <p:bldP spid="13" grpId="0"/>
      <p:bldP spid="15" grpId="0" animBg="1"/>
      <p:bldP spid="16" grpId="0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36CD07B-330D-34A4-224E-86078779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000"/>
            <a:ext cx="12192000" cy="607749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43F56C7-9267-33BA-BA9E-B3B4FCF2C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2417F9-8746-6519-9593-6FBB91756C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1B12F4A-7A29-D6FC-D4E1-73E529FE28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196265-25FA-E764-CA5C-48C3652FAE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6BE830-3F9E-989A-0A4E-F63BAF68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000"/>
            <a:ext cx="12192000" cy="60867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24C053B-A1B4-552A-247E-2A7286315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5E5C33-55AD-6501-363C-A650B1F62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52CB6B-8156-9B0C-E044-60A01B451C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2A66EF-C9AB-6439-4D9B-DAD5C29086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投影片縮放 9">
                <a:extLst>
                  <a:ext uri="{FF2B5EF4-FFF2-40B4-BE49-F238E27FC236}">
                    <a16:creationId xmlns:a16="http://schemas.microsoft.com/office/drawing/2014/main" id="{0277AE96-660D-8AE3-C5D8-CFDC5C6D17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643426"/>
                  </p:ext>
                </p:extLst>
              </p:nvPr>
            </p:nvGraphicFramePr>
            <p:xfrm>
              <a:off x="2133103" y="2254481"/>
              <a:ext cx="1569600" cy="800068"/>
            </p:xfrm>
            <a:graphic>
              <a:graphicData uri="http://schemas.microsoft.com/office/powerpoint/2016/slidezoom">
                <pslz:sldZm>
                  <pslz:sldZmObj sldId="311" cId="1857453363">
                    <pslz:zmPr id="{37593E79-D629-4DCC-9467-395AFF43A351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9600" cy="800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投影片縮放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277AE96-660D-8AE3-C5D8-CFDC5C6D17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103" y="2254481"/>
                <a:ext cx="1569600" cy="8000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735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AD173A-AB8B-8965-FEBC-6C711B6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875"/>
            <a:ext cx="12192000" cy="60682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C97E85-31DF-F049-906D-3A9E9FE06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49" y="552205"/>
            <a:ext cx="185738" cy="2428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1B6596-1B44-D231-BE98-1E7EF1FE9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79" y="557186"/>
            <a:ext cx="290133" cy="24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9B3874-21D3-E4D1-8C9E-04F29FC87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79" y="568779"/>
            <a:ext cx="244800" cy="244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1B82D0-D360-6A38-0203-4D86B4F74E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62" y="552205"/>
            <a:ext cx="252758" cy="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5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F2A30A-BF40-B852-B0A3-2D0E0CF4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18" y="0"/>
            <a:ext cx="5527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9E5BE1-00DF-67EF-B080-3CFFAEB9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000"/>
            <a:ext cx="12192000" cy="609137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D435408-3AD2-D89D-E311-E61DFC6E0237}"/>
              </a:ext>
            </a:extLst>
          </p:cNvPr>
          <p:cNvSpPr txBox="1"/>
          <p:nvPr/>
        </p:nvSpPr>
        <p:spPr>
          <a:xfrm>
            <a:off x="278778" y="3430893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.1-13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489F8F-B1C5-831A-B1A0-2AEF8890A3C8}"/>
              </a:ext>
            </a:extLst>
          </p:cNvPr>
          <p:cNvSpPr txBox="1"/>
          <p:nvPr/>
        </p:nvSpPr>
        <p:spPr>
          <a:xfrm>
            <a:off x="2631136" y="3430893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075EBA-B583-9520-0C49-B41DBC1517DA}"/>
              </a:ext>
            </a:extLst>
          </p:cNvPr>
          <p:cNvSpPr txBox="1"/>
          <p:nvPr/>
        </p:nvSpPr>
        <p:spPr>
          <a:xfrm>
            <a:off x="903942" y="3430893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樟樹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D3D55F3-CE84-93C7-7E82-155DC8580D43}"/>
              </a:ext>
            </a:extLst>
          </p:cNvPr>
          <p:cNvSpPr txBox="1"/>
          <p:nvPr/>
        </p:nvSpPr>
        <p:spPr>
          <a:xfrm>
            <a:off x="3155011" y="3430893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8.76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C869DE-0DBE-81C5-63C7-E4B74DAB709D}"/>
              </a:ext>
            </a:extLst>
          </p:cNvPr>
          <p:cNvSpPr txBox="1"/>
          <p:nvPr/>
        </p:nvSpPr>
        <p:spPr>
          <a:xfrm>
            <a:off x="3751621" y="3430893"/>
            <a:ext cx="8013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3,210.62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8BCF566-2FFC-6FD0-274A-816188A90556}"/>
              </a:ext>
            </a:extLst>
          </p:cNvPr>
          <p:cNvSpPr txBox="1"/>
          <p:nvPr/>
        </p:nvSpPr>
        <p:spPr>
          <a:xfrm>
            <a:off x="278778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.1-14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869FCC-31FD-0A9A-D622-58457438860F}"/>
              </a:ext>
            </a:extLst>
          </p:cNvPr>
          <p:cNvSpPr txBox="1"/>
          <p:nvPr/>
        </p:nvSpPr>
        <p:spPr>
          <a:xfrm>
            <a:off x="2631136" y="3644444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84D934-B340-630E-0CA7-01D8EDC56A4D}"/>
              </a:ext>
            </a:extLst>
          </p:cNvPr>
          <p:cNvSpPr txBox="1"/>
          <p:nvPr/>
        </p:nvSpPr>
        <p:spPr>
          <a:xfrm>
            <a:off x="903942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九芎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F3FB53F-B4C6-4BFB-0628-FA14CBD42430}"/>
              </a:ext>
            </a:extLst>
          </p:cNvPr>
          <p:cNvSpPr txBox="1"/>
          <p:nvPr/>
        </p:nvSpPr>
        <p:spPr>
          <a:xfrm>
            <a:off x="3155011" y="3644444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9.84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6C6113-4AF6-1118-4F71-D048748F4C4D}"/>
              </a:ext>
            </a:extLst>
          </p:cNvPr>
          <p:cNvSpPr txBox="1"/>
          <p:nvPr/>
        </p:nvSpPr>
        <p:spPr>
          <a:xfrm>
            <a:off x="3751621" y="3644444"/>
            <a:ext cx="80133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14,525.58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DCB02D-BD55-3690-A0A8-B34FF37EF8CD}"/>
              </a:ext>
            </a:extLst>
          </p:cNvPr>
          <p:cNvSpPr txBox="1"/>
          <p:nvPr/>
        </p:nvSpPr>
        <p:spPr>
          <a:xfrm>
            <a:off x="1853916" y="3430893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974DB4-01EF-2EFF-F1BF-291777075674}"/>
              </a:ext>
            </a:extLst>
          </p:cNvPr>
          <p:cNvSpPr txBox="1"/>
          <p:nvPr/>
        </p:nvSpPr>
        <p:spPr>
          <a:xfrm>
            <a:off x="2236668" y="3430893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A7FABE-EE4F-860C-A8A8-4FFED429E709}"/>
              </a:ext>
            </a:extLst>
          </p:cNvPr>
          <p:cNvSpPr txBox="1"/>
          <p:nvPr/>
        </p:nvSpPr>
        <p:spPr>
          <a:xfrm>
            <a:off x="1853916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4C9D269-6E4D-B6B8-24E3-AB92AF2FBBEE}"/>
              </a:ext>
            </a:extLst>
          </p:cNvPr>
          <p:cNvSpPr txBox="1"/>
          <p:nvPr/>
        </p:nvSpPr>
        <p:spPr>
          <a:xfrm>
            <a:off x="2236668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2B8BB46-CD82-F13F-F0BF-BD38AA1E4EA0}"/>
              </a:ext>
            </a:extLst>
          </p:cNvPr>
          <p:cNvSpPr txBox="1"/>
          <p:nvPr/>
        </p:nvSpPr>
        <p:spPr>
          <a:xfrm>
            <a:off x="5064285" y="3429000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.1-15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23C01A4-0F1E-1145-8F9F-C643036F6FEC}"/>
              </a:ext>
            </a:extLst>
          </p:cNvPr>
          <p:cNvSpPr txBox="1"/>
          <p:nvPr/>
        </p:nvSpPr>
        <p:spPr>
          <a:xfrm>
            <a:off x="5689449" y="3429000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類地毯草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4440DC-98A7-A19C-074E-BE1D98D152E0}"/>
              </a:ext>
            </a:extLst>
          </p:cNvPr>
          <p:cNvSpPr txBox="1"/>
          <p:nvPr/>
        </p:nvSpPr>
        <p:spPr>
          <a:xfrm>
            <a:off x="7247746" y="3429000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0ABA1DD-00C1-36A6-A0B1-CF863756B281}"/>
              </a:ext>
            </a:extLst>
          </p:cNvPr>
          <p:cNvSpPr txBox="1"/>
          <p:nvPr/>
        </p:nvSpPr>
        <p:spPr>
          <a:xfrm>
            <a:off x="8030753" y="3429000"/>
            <a:ext cx="522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1C8FE1-BB0B-AE19-FA55-E501569393F5}"/>
              </a:ext>
            </a:extLst>
          </p:cNvPr>
          <p:cNvSpPr txBox="1"/>
          <p:nvPr/>
        </p:nvSpPr>
        <p:spPr>
          <a:xfrm>
            <a:off x="6620110" y="3437046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0.25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06CEE96-4B56-FECB-D5EF-55F7B32913B6}"/>
              </a:ext>
            </a:extLst>
          </p:cNvPr>
          <p:cNvSpPr txBox="1"/>
          <p:nvPr/>
        </p:nvSpPr>
        <p:spPr>
          <a:xfrm>
            <a:off x="5064285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壹一</a:t>
            </a:r>
            <a:r>
              <a:rPr lang="en-US" altLang="zh-TW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.1-16</a:t>
            </a:r>
            <a:endParaRPr lang="zh-TW" altLang="en-US" sz="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10B13FE-CE83-0128-2EC5-D2A7D695F27E}"/>
              </a:ext>
            </a:extLst>
          </p:cNvPr>
          <p:cNvSpPr txBox="1"/>
          <p:nvPr/>
        </p:nvSpPr>
        <p:spPr>
          <a:xfrm>
            <a:off x="5689449" y="3644444"/>
            <a:ext cx="6927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類地毯草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2392A63-0831-DB5C-32FE-282B3E4E0CD5}"/>
              </a:ext>
            </a:extLst>
          </p:cNvPr>
          <p:cNvSpPr txBox="1"/>
          <p:nvPr/>
        </p:nvSpPr>
        <p:spPr>
          <a:xfrm>
            <a:off x="7247746" y="3644444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CF832C9-79BD-68A5-E5FF-094380C53030}"/>
              </a:ext>
            </a:extLst>
          </p:cNvPr>
          <p:cNvSpPr txBox="1"/>
          <p:nvPr/>
        </p:nvSpPr>
        <p:spPr>
          <a:xfrm>
            <a:off x="8030753" y="3644444"/>
            <a:ext cx="5225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B406D1E-288D-34AA-B78E-C05F151A5381}"/>
              </a:ext>
            </a:extLst>
          </p:cNvPr>
          <p:cNvSpPr txBox="1"/>
          <p:nvPr/>
        </p:nvSpPr>
        <p:spPr>
          <a:xfrm>
            <a:off x="6620110" y="3652490"/>
            <a:ext cx="5966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0.25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39F0F5A-5E52-A671-A075-737834EA04B0}"/>
              </a:ext>
            </a:extLst>
          </p:cNvPr>
          <p:cNvSpPr txBox="1"/>
          <p:nvPr/>
        </p:nvSpPr>
        <p:spPr>
          <a:xfrm>
            <a:off x="3939572" y="1832326"/>
            <a:ext cx="6927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10.96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7784E08-BCBC-4327-C230-CD881886D181}"/>
              </a:ext>
            </a:extLst>
          </p:cNvPr>
          <p:cNvSpPr txBox="1"/>
          <p:nvPr/>
        </p:nvSpPr>
        <p:spPr>
          <a:xfrm>
            <a:off x="3939572" y="2045877"/>
            <a:ext cx="6927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384.2</a:t>
            </a:r>
            <a:endParaRPr lang="zh-TW" altLang="en-US" sz="1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FE6B2691-F5E8-4C89-1292-C1C97F43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962" y="552205"/>
            <a:ext cx="185738" cy="242888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D890FF9C-E05F-0B68-9A06-0EC2791BD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992" y="557186"/>
            <a:ext cx="290133" cy="2448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49A12DD-9914-39E2-C484-581C8FBE2A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192" y="568779"/>
            <a:ext cx="244800" cy="2448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C348E0A-1719-4FBB-5886-A58C5A9654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375" y="552205"/>
            <a:ext cx="252758" cy="20880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D82EAABF-08C6-E0FC-1BEF-920F37C538B7}"/>
              </a:ext>
            </a:extLst>
          </p:cNvPr>
          <p:cNvSpPr txBox="1"/>
          <p:nvPr/>
        </p:nvSpPr>
        <p:spPr>
          <a:xfrm>
            <a:off x="3751620" y="2417112"/>
            <a:ext cx="880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56,890.98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CF42E9F-FE47-271F-FBE3-F61299C3780C}"/>
              </a:ext>
            </a:extLst>
          </p:cNvPr>
          <p:cNvSpPr txBox="1"/>
          <p:nvPr/>
        </p:nvSpPr>
        <p:spPr>
          <a:xfrm>
            <a:off x="3751620" y="2638510"/>
            <a:ext cx="880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17636.20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72CEA5D-1ADF-AF95-6776-0DE7AF41D593}"/>
              </a:ext>
            </a:extLst>
          </p:cNvPr>
          <p:cNvSpPr txBox="1"/>
          <p:nvPr/>
        </p:nvSpPr>
        <p:spPr>
          <a:xfrm>
            <a:off x="3751452" y="2806601"/>
            <a:ext cx="880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39254.78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7EE5209-D6D4-01B2-3D3B-4FAE5E9C9E22}"/>
              </a:ext>
            </a:extLst>
          </p:cNvPr>
          <p:cNvSpPr txBox="1"/>
          <p:nvPr/>
        </p:nvSpPr>
        <p:spPr>
          <a:xfrm>
            <a:off x="7844355" y="2417112"/>
            <a:ext cx="880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160.00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ACA3ACD-549E-45C8-1611-C4B29CB11F92}"/>
              </a:ext>
            </a:extLst>
          </p:cNvPr>
          <p:cNvSpPr txBox="1"/>
          <p:nvPr/>
        </p:nvSpPr>
        <p:spPr>
          <a:xfrm>
            <a:off x="7844355" y="2638510"/>
            <a:ext cx="880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160.00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58133C0-F87E-5F59-65DB-EF472481363E}"/>
              </a:ext>
            </a:extLst>
          </p:cNvPr>
          <p:cNvSpPr txBox="1"/>
          <p:nvPr/>
        </p:nvSpPr>
        <p:spPr>
          <a:xfrm>
            <a:off x="3905619" y="1080092"/>
            <a:ext cx="880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57058.98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0F25317-2B31-993F-5AE3-2885B1D1C946}"/>
              </a:ext>
            </a:extLst>
          </p:cNvPr>
          <p:cNvSpPr txBox="1"/>
          <p:nvPr/>
        </p:nvSpPr>
        <p:spPr>
          <a:xfrm>
            <a:off x="3912678" y="1268531"/>
            <a:ext cx="8807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57.05</a:t>
            </a:r>
            <a:endParaRPr lang="zh-TW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F6ACC322-2B76-D265-B0AE-5B62142B7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935" y="1094950"/>
            <a:ext cx="1266188" cy="1283014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D56144AE-2B8A-43A8-C8CF-495E71DA83A5}"/>
              </a:ext>
            </a:extLst>
          </p:cNvPr>
          <p:cNvSpPr txBox="1"/>
          <p:nvPr/>
        </p:nvSpPr>
        <p:spPr>
          <a:xfrm>
            <a:off x="5226624" y="1597957"/>
            <a:ext cx="692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2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0.15</a:t>
            </a:r>
            <a:endParaRPr lang="zh-TW" altLang="en-US" sz="12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257DB47-9FDE-01E6-37EC-54923239522D}"/>
              </a:ext>
            </a:extLst>
          </p:cNvPr>
          <p:cNvSpPr txBox="1"/>
          <p:nvPr/>
        </p:nvSpPr>
        <p:spPr>
          <a:xfrm>
            <a:off x="6386598" y="1597956"/>
            <a:ext cx="692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2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5.21</a:t>
            </a:r>
            <a:endParaRPr lang="zh-TW" altLang="en-US" sz="12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06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6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6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6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9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9"/>
                            </p:stCondLst>
                            <p:childTnLst>
                              <p:par>
                                <p:cTn id="1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59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59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59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59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59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59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92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9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9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9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83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83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6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9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91"/>
                            </p:stCondLst>
                            <p:childTnLst>
                              <p:par>
                                <p:cTn id="4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59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59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59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33"/>
                            </p:stCondLst>
                            <p:childTnLst>
                              <p:par>
                                <p:cTn id="5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59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59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59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975"/>
                            </p:stCondLst>
                            <p:childTnLst>
                              <p:par>
                                <p:cTn id="5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59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59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59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66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66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66"/>
                            </p:stCondLst>
                            <p:childTnLst>
                              <p:par>
                                <p:cTn id="76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8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9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6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974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974"/>
                            </p:stCondLst>
                            <p:childTnLst>
                              <p:par>
                                <p:cTn id="8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59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59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59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717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717"/>
                            </p:stCondLst>
                            <p:childTnLst>
                              <p:par>
                                <p:cTn id="9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8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9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626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626"/>
                            </p:stCondLst>
                            <p:childTnLst>
                              <p:par>
                                <p:cTn id="10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7" dur="59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8" dur="59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59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369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369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369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669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669"/>
                            </p:stCondLst>
                            <p:childTnLst>
                              <p:par>
                                <p:cTn id="129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1" dur="6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2" dur="6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6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974"/>
                            </p:stCondLst>
                            <p:childTnLst>
                              <p:par>
                                <p:cTn id="1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7" dur="6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8" dur="6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6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729"/>
                            </p:stCondLst>
                            <p:childTnLst>
                              <p:par>
                                <p:cTn id="14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3" dur="59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4" dur="59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59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522"/>
                            </p:stCondLst>
                            <p:childTnLst>
                              <p:par>
                                <p:cTn id="14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9" dur="6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0" dur="6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6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8" grpId="0" uiExpand="1" build="p"/>
      <p:bldP spid="11" grpId="0"/>
      <p:bldP spid="12" grpId="0"/>
      <p:bldP spid="13" grpId="0" uiExpand="1" build="p"/>
      <p:bldP spid="14" grpId="0"/>
      <p:bldP spid="15" grpId="0" uiExpand="1" build="p"/>
      <p:bldP spid="16" grpId="0"/>
      <p:bldP spid="17" grpId="0"/>
      <p:bldP spid="18" grpId="0" uiExpand="1" build="p"/>
      <p:bldP spid="19" grpId="0" uiExpand="1" build="p"/>
      <p:bldP spid="20" grpId="0" uiExpand="1" build="p"/>
      <p:bldP spid="21" grpId="0" uiExpand="1" build="p"/>
      <p:bldP spid="22" grpId="0" uiExpand="1" build="p"/>
      <p:bldP spid="23" grpId="0" uiExpand="1" build="p"/>
      <p:bldP spid="24" grpId="0"/>
      <p:bldP spid="25" grpId="0"/>
      <p:bldP spid="28" grpId="0"/>
      <p:bldP spid="29" grpId="0" uiExpand="1" build="p"/>
      <p:bldP spid="30" grpId="0" uiExpand="1" build="p"/>
      <p:bldP spid="31" grpId="0"/>
      <p:bldP spid="32" grpId="0"/>
      <p:bldP spid="33" grpId="0"/>
      <p:bldP spid="34" grpId="0" uiExpand="1" build="p"/>
      <p:bldP spid="35" grpId="0" uiExpand="1" build="p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 uiExpand="1" build="p"/>
      <p:bldP spid="51" grpId="0" uiExpand="1" build="p"/>
    </p:bldLst>
  </p:timing>
</p:sld>
</file>

<file path=ppt/theme/theme1.xml><?xml version="1.0" encoding="utf-8"?>
<a:theme xmlns:a="http://schemas.openxmlformats.org/drawingml/2006/main" name="ShojiVTI">
  <a:themeElements>
    <a:clrScheme name="AnalogousFromDarkSeedLeftStep">
      <a:dk1>
        <a:srgbClr val="000000"/>
      </a:dk1>
      <a:lt1>
        <a:srgbClr val="FFFFFF"/>
      </a:lt1>
      <a:dk2>
        <a:srgbClr val="412426"/>
      </a:dk2>
      <a:lt2>
        <a:srgbClr val="E2E8E5"/>
      </a:lt2>
      <a:accent1>
        <a:srgbClr val="DF3185"/>
      </a:accent1>
      <a:accent2>
        <a:srgbClr val="CD1FBB"/>
      </a:accent2>
      <a:accent3>
        <a:srgbClr val="A831DF"/>
      </a:accent3>
      <a:accent4>
        <a:srgbClr val="6238D3"/>
      </a:accent4>
      <a:accent5>
        <a:srgbClr val="314ADF"/>
      </a:accent5>
      <a:accent6>
        <a:srgbClr val="1F81CD"/>
      </a:accent6>
      <a:hlink>
        <a:srgbClr val="6D6BC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4484</TotalTime>
  <Words>221</Words>
  <Application>Microsoft Office PowerPoint</Application>
  <PresentationFormat>寬螢幕</PresentationFormat>
  <Paragraphs>80</Paragraphs>
  <Slides>15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8" baseType="lpstr">
      <vt:lpstr>微軟正黑體</vt:lpstr>
      <vt:lpstr>Trebuchet MS</vt:lpstr>
      <vt:lpstr>Calibri</vt:lpstr>
      <vt:lpstr>Comic Sans MS</vt:lpstr>
      <vt:lpstr>Redstar</vt:lpstr>
      <vt:lpstr>nunito sans</vt:lpstr>
      <vt:lpstr>Corbel</vt:lpstr>
      <vt:lpstr>The Doctor FreeVersion</vt:lpstr>
      <vt:lpstr>Bradley Hand ITC</vt:lpstr>
      <vt:lpstr>Meiryo</vt:lpstr>
      <vt:lpstr>STARWARS</vt:lpstr>
      <vt:lpstr>Blacksword</vt:lpstr>
      <vt:lpstr>ShojiVTI</vt:lpstr>
      <vt:lpstr>There is something you should know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office04</dc:creator>
  <cp:lastModifiedBy>KaryLIN</cp:lastModifiedBy>
  <cp:revision>170</cp:revision>
  <dcterms:created xsi:type="dcterms:W3CDTF">2020-06-30T23:07:43Z</dcterms:created>
  <dcterms:modified xsi:type="dcterms:W3CDTF">2022-10-16T00:36:27Z</dcterms:modified>
</cp:coreProperties>
</file>